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60" r:id="rId4"/>
    <p:sldId id="286" r:id="rId5"/>
    <p:sldId id="288" r:id="rId6"/>
    <p:sldId id="289" r:id="rId7"/>
    <p:sldId id="290" r:id="rId8"/>
    <p:sldId id="295" r:id="rId9"/>
    <p:sldId id="262" r:id="rId10"/>
    <p:sldId id="29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0E2E1C-FA5A-4B5E-BC57-FBC4F526A9D6}">
          <p14:sldIdLst>
            <p14:sldId id="297"/>
            <p14:sldId id="256"/>
            <p14:sldId id="260"/>
            <p14:sldId id="286"/>
            <p14:sldId id="288"/>
            <p14:sldId id="289"/>
            <p14:sldId id="290"/>
            <p14:sldId id="295"/>
            <p14:sldId id="262"/>
            <p14:sldId id="292"/>
          </p14:sldIdLst>
        </p14:section>
        <p14:section name="Раздел без заголовка" id="{6DB3A438-87B0-436F-922A-24BC9F09C1C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923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055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18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14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3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148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0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9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21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8812E-6822-4969-9606-53DCBF37BE21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CB8F1-5008-4A5B-B5CC-3ADE60CEAB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3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75490" y="2276872"/>
            <a:ext cx="37930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Яңгыравык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шигырьләр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3914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333" y="115207"/>
            <a:ext cx="7772400" cy="10095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9" name="WordArt 2"/>
          <p:cNvSpPr>
            <a:spLocks noChangeArrowheads="1" noChangeShapeType="1" noTextEdit="1"/>
          </p:cNvSpPr>
          <p:nvPr/>
        </p:nvSpPr>
        <p:spPr bwMode="auto">
          <a:xfrm>
            <a:off x="395537" y="1052736"/>
            <a:ext cx="2160240" cy="23042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01" name="WordArt 3"/>
          <p:cNvSpPr>
            <a:spLocks noChangeArrowheads="1" noChangeShapeType="1" noTextEdit="1"/>
          </p:cNvSpPr>
          <p:nvPr/>
        </p:nvSpPr>
        <p:spPr bwMode="auto">
          <a:xfrm>
            <a:off x="3528219" y="2097087"/>
            <a:ext cx="2087563" cy="2663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Book Antiqua"/>
            </a:endParaRPr>
          </a:p>
        </p:txBody>
      </p:sp>
      <p:sp>
        <p:nvSpPr>
          <p:cNvPr id="102" name="WordArt 4"/>
          <p:cNvSpPr>
            <a:spLocks noChangeArrowheads="1" noChangeShapeType="1" noTextEdit="1"/>
          </p:cNvSpPr>
          <p:nvPr/>
        </p:nvSpPr>
        <p:spPr bwMode="auto">
          <a:xfrm>
            <a:off x="6372201" y="1484784"/>
            <a:ext cx="1584176" cy="194421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A50021"/>
              </a:solidFill>
              <a:latin typeface="Georgia"/>
            </a:endParaRPr>
          </a:p>
        </p:txBody>
      </p:sp>
      <p:sp>
        <p:nvSpPr>
          <p:cNvPr id="103" name="WordArt 6"/>
          <p:cNvSpPr>
            <a:spLocks noChangeArrowheads="1" noChangeShapeType="1" noTextEdit="1"/>
          </p:cNvSpPr>
          <p:nvPr/>
        </p:nvSpPr>
        <p:spPr bwMode="auto">
          <a:xfrm>
            <a:off x="6372201" y="4149080"/>
            <a:ext cx="1728787" cy="223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i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05" name="WordArt 5"/>
          <p:cNvSpPr>
            <a:spLocks noChangeArrowheads="1" noChangeShapeType="1" noTextEdit="1"/>
          </p:cNvSpPr>
          <p:nvPr/>
        </p:nvSpPr>
        <p:spPr bwMode="auto">
          <a:xfrm>
            <a:off x="1071252" y="4401492"/>
            <a:ext cx="1511300" cy="172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>
                  <a:lumMod val="20000"/>
                  <a:lumOff val="80000"/>
                </a:schemeClr>
              </a:solidFill>
              <a:latin typeface="Impact"/>
            </a:endParaRPr>
          </a:p>
        </p:txBody>
      </p:sp>
      <p:pic>
        <p:nvPicPr>
          <p:cNvPr id="6146" name="Picture 2" descr="C:\Users\Сюмбель\Desktop\рб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1160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49"/>
            <a:ext cx="923305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52767" y="764704"/>
            <a:ext cx="452752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Кояшның шаян нурлары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Күңелгә чиртә.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Хәерле иртә тели ул,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Хәерле иртә!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 дә сыйныфка керүгә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Елмаеп эндәш.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Таратсын гел шулай шатлык</a:t>
            </a:r>
          </a:p>
          <a:p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Иптәшкә иптәш!</a:t>
            </a:r>
            <a:endParaRPr lang="tt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5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7" y="980728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495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268760"/>
            <a:ext cx="5306517" cy="2600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Без-з-з-з сез-з-з-з-не көткән идек,</a:t>
            </a:r>
          </a:p>
          <a:p>
            <a:pPr>
              <a:lnSpc>
                <a:spcPct val="150000"/>
              </a:lnSpc>
            </a:pPr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Хуш киләсез-з-з-з, әйдә! – дип</a:t>
            </a:r>
          </a:p>
          <a:p>
            <a:pPr>
              <a:lnSpc>
                <a:spcPct val="150000"/>
              </a:lnSpc>
            </a:pPr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 корты да , чакмыйча,</a:t>
            </a:r>
          </a:p>
          <a:p>
            <a:pPr>
              <a:lnSpc>
                <a:spcPct val="150000"/>
              </a:lnSpc>
            </a:pPr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Очып узды әйләнеп.</a:t>
            </a:r>
            <a:endParaRPr lang="tt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9095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юмбель\Desktop\рб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8092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78563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Рәшит Бәшәр 1949 нчы елның 7 нче октябрендә </a:t>
            </a:r>
          </a:p>
          <a:p>
            <a:pPr algn="ctr"/>
            <a:r>
              <a:rPr lang="tt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Татарстанның Кукмара районы Яңил  авылында туган.</a:t>
            </a:r>
            <a:endParaRPr lang="tt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1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юмбель\Desktop\рб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1002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юмбель\Desktop\рб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1385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333" y="115207"/>
            <a:ext cx="7772400" cy="10095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9" name="WordArt 2"/>
          <p:cNvSpPr>
            <a:spLocks noChangeArrowheads="1" noChangeShapeType="1" noTextEdit="1"/>
          </p:cNvSpPr>
          <p:nvPr/>
        </p:nvSpPr>
        <p:spPr bwMode="auto">
          <a:xfrm>
            <a:off x="395537" y="1052736"/>
            <a:ext cx="2160240" cy="23042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01" name="WordArt 3"/>
          <p:cNvSpPr>
            <a:spLocks noChangeArrowheads="1" noChangeShapeType="1" noTextEdit="1"/>
          </p:cNvSpPr>
          <p:nvPr/>
        </p:nvSpPr>
        <p:spPr bwMode="auto">
          <a:xfrm>
            <a:off x="3528219" y="2097087"/>
            <a:ext cx="2087563" cy="26638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Book Antiqua"/>
            </a:endParaRPr>
          </a:p>
        </p:txBody>
      </p:sp>
      <p:sp>
        <p:nvSpPr>
          <p:cNvPr id="102" name="WordArt 4"/>
          <p:cNvSpPr>
            <a:spLocks noChangeArrowheads="1" noChangeShapeType="1" noTextEdit="1"/>
          </p:cNvSpPr>
          <p:nvPr/>
        </p:nvSpPr>
        <p:spPr bwMode="auto">
          <a:xfrm>
            <a:off x="6372201" y="1484784"/>
            <a:ext cx="1584176" cy="194421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rgbClr val="A50021"/>
              </a:solidFill>
              <a:latin typeface="Georgia"/>
            </a:endParaRPr>
          </a:p>
        </p:txBody>
      </p:sp>
      <p:sp>
        <p:nvSpPr>
          <p:cNvPr id="103" name="WordArt 6"/>
          <p:cNvSpPr>
            <a:spLocks noChangeArrowheads="1" noChangeShapeType="1" noTextEdit="1"/>
          </p:cNvSpPr>
          <p:nvPr/>
        </p:nvSpPr>
        <p:spPr bwMode="auto">
          <a:xfrm>
            <a:off x="6372201" y="4149080"/>
            <a:ext cx="1728787" cy="223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b="1" i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05" name="WordArt 5"/>
          <p:cNvSpPr>
            <a:spLocks noChangeArrowheads="1" noChangeShapeType="1" noTextEdit="1"/>
          </p:cNvSpPr>
          <p:nvPr/>
        </p:nvSpPr>
        <p:spPr bwMode="auto">
          <a:xfrm>
            <a:off x="1071252" y="4401492"/>
            <a:ext cx="1511300" cy="172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ru-RU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>
                  <a:lumMod val="20000"/>
                  <a:lumOff val="80000"/>
                </a:schemeClr>
              </a:solidFill>
              <a:latin typeface="Impact"/>
            </a:endParaRPr>
          </a:p>
        </p:txBody>
      </p:sp>
      <p:pic>
        <p:nvPicPr>
          <p:cNvPr id="4098" name="Picture 2" descr="C:\Users\Сюмбель\Desktop\рб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9105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68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Book Antiqua</vt:lpstr>
      <vt:lpstr>Calibri</vt:lpstr>
      <vt:lpstr>Georgia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и буква А</dc:title>
  <dc:creator>8799</dc:creator>
  <cp:lastModifiedBy>Лидия</cp:lastModifiedBy>
  <cp:revision>42</cp:revision>
  <dcterms:created xsi:type="dcterms:W3CDTF">2011-12-08T18:09:27Z</dcterms:created>
  <dcterms:modified xsi:type="dcterms:W3CDTF">2020-03-26T06:38:34Z</dcterms:modified>
</cp:coreProperties>
</file>